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23.jpeg" ContentType="image/jpeg"/>
  <Override PartName="/ppt/media/image8.png" ContentType="image/png"/>
  <Override PartName="/ppt/media/image2.jpeg" ContentType="image/jpeg"/>
  <Override PartName="/ppt/media/image4.jpeg" ContentType="image/jpeg"/>
  <Override PartName="/ppt/media/image5.png" ContentType="image/png"/>
  <Override PartName="/ppt/media/image6.jpeg" ContentType="image/jpeg"/>
  <Override PartName="/ppt/media/image31.png" ContentType="image/png"/>
  <Override PartName="/ppt/media/image7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29.png" ContentType="image/png"/>
  <Override PartName="/ppt/media/image14.jpeg" ContentType="image/jpeg"/>
  <Override PartName="/ppt/media/image39.png" ContentType="image/png"/>
  <Override PartName="/ppt/media/image15.jpeg" ContentType="image/jpeg"/>
  <Override PartName="/ppt/media/image16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7.png" ContentType="image/png"/>
  <Override PartName="/ppt/media/image25.jpeg" ContentType="image/jpeg"/>
  <Override PartName="/ppt/media/image37.png" ContentType="image/png"/>
  <Override PartName="/ppt/media/image26.jpeg" ContentType="image/jpeg"/>
  <Override PartName="/ppt/media/image28.jpeg" ContentType="image/jpeg"/>
  <Override PartName="/ppt/media/image30.jpeg" ContentType="image/jpeg"/>
  <Override PartName="/ppt/media/image32.jpeg" ContentType="image/jpeg"/>
  <Override PartName="/ppt/media/image33.png" ContentType="image/png"/>
  <Override PartName="/ppt/media/image34.png" ContentType="image/png"/>
  <Override PartName="/ppt/media/image35.jpeg" ContentType="image/jpeg"/>
  <Override PartName="/ppt/media/image36.png" ContentType="image/png"/>
  <Override PartName="/ppt/media/image38.jpeg" ContentType="image/jpeg"/>
  <Override PartName="/ppt/media/image40.png" ContentType="image/png"/>
  <Override PartName="/ppt/media/image4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2" name="CustomShape 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PlaceHolder 8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37200" cy="480060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Klikněte pro úpravu formátu komentářů</a:t>
            </a:r>
            <a:endParaRPr b="0" lang="cs-CZ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9"/>
          <p:cNvSpPr>
            <a:spLocks noGrp="1"/>
          </p:cNvSpPr>
          <p:nvPr>
            <p:ph type="hdr"/>
          </p:nvPr>
        </p:nvSpPr>
        <p:spPr>
          <a:xfrm>
            <a:off x="0" y="-360"/>
            <a:ext cx="3270240" cy="523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5000"/>
              </a:lnSpc>
            </a:pPr>
            <a:r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&lt;záhlaví&gt;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10"/>
          <p:cNvSpPr>
            <a:spLocks noGrp="1"/>
          </p:cNvSpPr>
          <p:nvPr>
            <p:ph type="dt"/>
          </p:nvPr>
        </p:nvSpPr>
        <p:spPr>
          <a:xfrm>
            <a:off x="4278240" y="-360"/>
            <a:ext cx="3270240" cy="52380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95000"/>
              </a:lnSpc>
            </a:pPr>
            <a:r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&lt;datum/čas&gt;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11"/>
          <p:cNvSpPr>
            <a:spLocks noGrp="1"/>
          </p:cNvSpPr>
          <p:nvPr>
            <p:ph type="ftr"/>
          </p:nvPr>
        </p:nvSpPr>
        <p:spPr>
          <a:xfrm>
            <a:off x="0" y="10156680"/>
            <a:ext cx="3270240" cy="52416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95000"/>
              </a:lnSpc>
            </a:pPr>
            <a:r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&lt;zápatí&gt;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12"/>
          <p:cNvSpPr>
            <a:spLocks noGrp="1"/>
          </p:cNvSpPr>
          <p:nvPr>
            <p:ph type="sldNum"/>
          </p:nvPr>
        </p:nvSpPr>
        <p:spPr>
          <a:xfrm>
            <a:off x="4278240" y="10156680"/>
            <a:ext cx="3270240" cy="524160"/>
          </a:xfrm>
          <a:prstGeom prst="rect">
            <a:avLst/>
          </a:prstGeom>
        </p:spPr>
        <p:txBody>
          <a:bodyPr lIns="0" rIns="0" tIns="0" bIns="0" anchor="b"/>
          <a:p>
            <a:pPr algn="r">
              <a:lnSpc>
                <a:spcPct val="95000"/>
              </a:lnSpc>
            </a:pPr>
            <a:fld id="{86739E5A-F2AE-48F6-87C9-957C24141A2B}" type="slidenum"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&lt;číslo&gt;</a:t>
            </a:fld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55640" y="5078520"/>
            <a:ext cx="6048360" cy="48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5976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280" y="4052880"/>
            <a:ext cx="905976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54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45480" y="405288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3280" y="405288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66520" y="176796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29760" y="176796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29760" y="405288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66520" y="405288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3280" y="4052880"/>
            <a:ext cx="291708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280" y="1767960"/>
            <a:ext cx="9059760" cy="437364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59760" cy="437364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420800" cy="437364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5480" y="1767960"/>
            <a:ext cx="4420800" cy="437364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280" y="301320"/>
            <a:ext cx="9059760" cy="5800320"/>
          </a:xfrm>
          <a:prstGeom prst="rect">
            <a:avLst/>
          </a:prstGeom>
        </p:spPr>
        <p:txBody>
          <a:bodyPr lIns="0" rIns="0" tIns="0" bIns="0" anchor="ctr"/>
          <a:p>
            <a:pPr marL="342720" indent="-342720"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3280" y="405288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45480" y="1767960"/>
            <a:ext cx="4420800" cy="437364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420800" cy="437364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54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5480" y="405288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5480" y="1767960"/>
            <a:ext cx="442080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280" y="4052880"/>
            <a:ext cx="9059760" cy="2086200"/>
          </a:xfrm>
          <a:prstGeom prst="rect">
            <a:avLst/>
          </a:prstGeom>
        </p:spPr>
        <p:txBody>
          <a:bodyPr lIns="0" rIns="0" tIns="2844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280" y="301320"/>
            <a:ext cx="9059760" cy="125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59760" cy="4373640"/>
          </a:xfrm>
          <a:prstGeom prst="rect">
            <a:avLst/>
          </a:prstGeom>
        </p:spPr>
        <p:txBody>
          <a:bodyPr lIns="0" rIns="0" tIns="28440" bIns="0"/>
          <a:p>
            <a:pPr marL="342720" indent="-342720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600">
              <a:buClr>
                <a:srgbClr val="000000"/>
              </a:buClr>
              <a:buFont typeface="Times New Roman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600200" indent="-228600">
              <a:buClr>
                <a:srgbClr val="000000"/>
              </a:buClr>
              <a:buFont typeface="Times New Roman"/>
              <a:buChar char="–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057400" indent="-2286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057400" indent="-2286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2057400" indent="-2286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2920" y="6886440"/>
            <a:ext cx="2336760" cy="509760"/>
          </a:xfrm>
          <a:prstGeom prst="rect">
            <a:avLst/>
          </a:prstGeom>
        </p:spPr>
        <p:txBody>
          <a:bodyPr lIns="0" rIns="0" tIns="0" bIns="0"/>
          <a:p>
            <a:pPr/>
            <a:r>
              <a:rPr b="0"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&lt;datum/čas&gt;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84560" cy="509760"/>
          </a:xfrm>
          <a:prstGeom prst="rect">
            <a:avLst/>
          </a:prstGeom>
        </p:spPr>
        <p:txBody>
          <a:bodyPr lIns="0" rIns="0" tIns="0" bIns="0"/>
          <a:p>
            <a:pPr/>
            <a:r>
              <a:rPr b="0"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&lt;zápatí&gt;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720" y="6886440"/>
            <a:ext cx="2337120" cy="509760"/>
          </a:xfrm>
          <a:prstGeom prst="rect">
            <a:avLst/>
          </a:prstGeom>
        </p:spPr>
        <p:txBody>
          <a:bodyPr lIns="0" rIns="0" tIns="0" bIns="0"/>
          <a:p>
            <a:pPr/>
            <a:fld id="{BEE29B60-84BE-405C-8BA2-5E48E6CB92D5}" type="slidenum">
              <a:rPr b="0"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&lt;číslo&gt;</a:t>
            </a:fld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0" y="-12960"/>
            <a:ext cx="10092240" cy="757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-365400" y="666360"/>
            <a:ext cx="10934640" cy="728964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502920" y="93672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PODKLADY - NUTNÉ MINIMUM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2920" y="1120680"/>
            <a:ext cx="9070920" cy="539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Analýza klíčových slov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Analýza konkurence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KPI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6280" indent="-20628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a ještě?...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92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503280" y="79200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CÍLOVÉ SKUPINY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-343080" y="660960"/>
            <a:ext cx="10768680" cy="7151040"/>
          </a:xfrm>
          <a:prstGeom prst="rect">
            <a:avLst/>
          </a:prstGeom>
          <a:ln>
            <a:noFill/>
          </a:ln>
        </p:spPr>
      </p:pic>
      <p:sp>
        <p:nvSpPr>
          <p:cNvPr id="95" name="TextShape 3"/>
          <p:cNvSpPr txBox="1"/>
          <p:nvPr/>
        </p:nvSpPr>
        <p:spPr>
          <a:xfrm>
            <a:off x="503640" y="79236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VÍ NĚKDO?... ;)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97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-312840" y="665640"/>
            <a:ext cx="10427760" cy="7820640"/>
          </a:xfrm>
          <a:prstGeom prst="rect">
            <a:avLst/>
          </a:prstGeom>
          <a:ln>
            <a:noFill/>
          </a:ln>
        </p:spPr>
      </p:pic>
      <p:sp>
        <p:nvSpPr>
          <p:cNvPr id="99" name="TextShape 2"/>
          <p:cNvSpPr txBox="1"/>
          <p:nvPr/>
        </p:nvSpPr>
        <p:spPr>
          <a:xfrm>
            <a:off x="503280" y="79200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CÍLOVÉ SKUPINY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01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503280" y="79200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CÍLOVÉ SKUPINY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-324360" y="640440"/>
            <a:ext cx="10908360" cy="7243920"/>
          </a:xfrm>
          <a:prstGeom prst="rect">
            <a:avLst/>
          </a:prstGeom>
          <a:ln>
            <a:noFill/>
          </a:ln>
        </p:spPr>
      </p:pic>
      <p:sp>
        <p:nvSpPr>
          <p:cNvPr id="104" name="TextShape 3"/>
          <p:cNvSpPr txBox="1"/>
          <p:nvPr/>
        </p:nvSpPr>
        <p:spPr>
          <a:xfrm>
            <a:off x="1008000" y="576360"/>
            <a:ext cx="856656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NELZE SE ZAVDĚČIT VŠEM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503280" y="79200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CÍLOVÉ SKUPINY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-988560" y="660240"/>
            <a:ext cx="13912560" cy="7151760"/>
          </a:xfrm>
          <a:prstGeom prst="rect">
            <a:avLst/>
          </a:prstGeom>
          <a:ln>
            <a:noFill/>
          </a:ln>
        </p:spPr>
      </p:pic>
      <p:sp>
        <p:nvSpPr>
          <p:cNvPr id="109" name="TextShape 3"/>
          <p:cNvSpPr txBox="1"/>
          <p:nvPr/>
        </p:nvSpPr>
        <p:spPr>
          <a:xfrm>
            <a:off x="649440" y="2736000"/>
            <a:ext cx="856656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 – MOC OBECNÉ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TextShape 4"/>
          <p:cNvSpPr txBox="1"/>
          <p:nvPr/>
        </p:nvSpPr>
        <p:spPr>
          <a:xfrm>
            <a:off x="1440000" y="684360"/>
            <a:ext cx="856656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JAK TVOŘIT TÉMATA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503280" y="79200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CÍLOVÉ SKUPINY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-331560" y="648000"/>
            <a:ext cx="13795560" cy="7759080"/>
          </a:xfrm>
          <a:prstGeom prst="rect">
            <a:avLst/>
          </a:prstGeom>
          <a:ln>
            <a:noFill/>
          </a:ln>
        </p:spPr>
      </p:pic>
      <p:sp>
        <p:nvSpPr>
          <p:cNvPr id="115" name="TextShape 3"/>
          <p:cNvSpPr txBox="1"/>
          <p:nvPr/>
        </p:nvSpPr>
        <p:spPr>
          <a:xfrm>
            <a:off x="432000" y="1368000"/>
            <a:ext cx="936000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 - VÍME JEN SEZÓNU 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17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-324360" y="630360"/>
            <a:ext cx="10439280" cy="7829640"/>
          </a:xfrm>
          <a:prstGeom prst="rect">
            <a:avLst/>
          </a:prstGeom>
          <a:ln>
            <a:noFill/>
          </a:ln>
        </p:spPr>
      </p:pic>
      <p:sp>
        <p:nvSpPr>
          <p:cNvPr id="119" name="TextShape 2"/>
          <p:cNvSpPr txBox="1"/>
          <p:nvPr/>
        </p:nvSpPr>
        <p:spPr>
          <a:xfrm>
            <a:off x="361440" y="1188360"/>
            <a:ext cx="856656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ANO!</a:t>
            </a: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PRODUKTY V RELEVANTNÍCH SKUPINÁCH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-324360" y="-302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21" name="TextShape 1"/>
          <p:cNvSpPr txBox="1"/>
          <p:nvPr/>
        </p:nvSpPr>
        <p:spPr>
          <a:xfrm>
            <a:off x="502920" y="791640"/>
            <a:ext cx="9070920" cy="75564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0084d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KDE POUŽÍT ZVOLENÉ TÉMA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324000" y="4059360"/>
            <a:ext cx="4427280" cy="209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/>
          <a:p>
            <a:pPr marL="431640" indent="-314280">
              <a:lnSpc>
                <a:spcPct val="93000"/>
              </a:lnSpc>
            </a:pP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4280">
              <a:lnSpc>
                <a:spcPct val="93000"/>
              </a:lnSpc>
            </a:pP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4280">
              <a:lnSpc>
                <a:spcPct val="113000"/>
              </a:lnSpc>
            </a:pP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-287280" y="2267640"/>
            <a:ext cx="10078920" cy="491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-318240" y="648000"/>
            <a:ext cx="10434240" cy="7825680"/>
          </a:xfrm>
          <a:prstGeom prst="rect">
            <a:avLst/>
          </a:prstGeom>
          <a:ln>
            <a:noFill/>
          </a:ln>
        </p:spPr>
      </p:pic>
      <p:sp>
        <p:nvSpPr>
          <p:cNvPr id="126" name="TextShape 1"/>
          <p:cNvSpPr txBox="1"/>
          <p:nvPr/>
        </p:nvSpPr>
        <p:spPr>
          <a:xfrm>
            <a:off x="-502200" y="6444000"/>
            <a:ext cx="993420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SLEDUJTE SVÁ KPI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-144000" y="6860880"/>
            <a:ext cx="993420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r">
              <a:lnSpc>
                <a:spcPct val="93000"/>
              </a:lnSpc>
            </a:pPr>
            <a:r>
              <a:rPr b="1" lang="cs-CZ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(#kimnaslidu)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29" name="TextShape 1"/>
          <p:cNvSpPr txBox="1"/>
          <p:nvPr/>
        </p:nvSpPr>
        <p:spPr>
          <a:xfrm>
            <a:off x="-289440" y="792000"/>
            <a:ext cx="1036836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KDO TO UMÍ DOBŘE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4308120" y="2328840"/>
            <a:ext cx="6491880" cy="487116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3"/>
          <a:stretch/>
        </p:blipFill>
        <p:spPr>
          <a:xfrm>
            <a:off x="180000" y="2376000"/>
            <a:ext cx="4752000" cy="475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55" name="TextShape 1"/>
          <p:cNvSpPr txBox="1"/>
          <p:nvPr/>
        </p:nvSpPr>
        <p:spPr>
          <a:xfrm>
            <a:off x="792000" y="676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SHOP 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-851760" y="648000"/>
            <a:ext cx="12695760" cy="7140960"/>
          </a:xfrm>
          <a:prstGeom prst="rect">
            <a:avLst/>
          </a:prstGeom>
          <a:ln>
            <a:noFill/>
          </a:ln>
        </p:spPr>
      </p:pic>
      <p:sp>
        <p:nvSpPr>
          <p:cNvPr id="58" name="TextShape 3"/>
          <p:cNvSpPr txBox="1"/>
          <p:nvPr/>
        </p:nvSpPr>
        <p:spPr>
          <a:xfrm>
            <a:off x="-216000" y="864000"/>
            <a:ext cx="1033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8064000" y="4752000"/>
            <a:ext cx="2520000" cy="252000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-324360" y="648000"/>
            <a:ext cx="8269560" cy="7157880"/>
          </a:xfrm>
          <a:prstGeom prst="rect">
            <a:avLst/>
          </a:prstGeom>
          <a:ln>
            <a:noFill/>
          </a:ln>
        </p:spPr>
      </p:pic>
      <p:sp>
        <p:nvSpPr>
          <p:cNvPr id="136" name="TextShape 2"/>
          <p:cNvSpPr txBox="1"/>
          <p:nvPr/>
        </p:nvSpPr>
        <p:spPr>
          <a:xfrm>
            <a:off x="-144000" y="-36000"/>
            <a:ext cx="975528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KDO NE... bohužel :(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72000" y="1152000"/>
            <a:ext cx="7300080" cy="604800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5616000" y="792000"/>
            <a:ext cx="2520000" cy="2520000"/>
          </a:xfrm>
          <a:prstGeom prst="rect">
            <a:avLst/>
          </a:prstGeom>
          <a:ln>
            <a:noFill/>
          </a:ln>
        </p:spPr>
      </p:pic>
      <p:sp>
        <p:nvSpPr>
          <p:cNvPr id="141" name="TextShape 2"/>
          <p:cNvSpPr txBox="1"/>
          <p:nvPr/>
        </p:nvSpPr>
        <p:spPr>
          <a:xfrm>
            <a:off x="-144000" y="-12240"/>
            <a:ext cx="975528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KDO NE... bohužel :(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0" y="-11160"/>
            <a:ext cx="10090080" cy="7572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792000" y="676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SHOP 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TextShape 3"/>
          <p:cNvSpPr txBox="1"/>
          <p:nvPr/>
        </p:nvSpPr>
        <p:spPr>
          <a:xfrm>
            <a:off x="936000" y="6624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E-SHOP S PROPAGACÍ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-324360" y="653400"/>
            <a:ext cx="10439280" cy="9308520"/>
          </a:xfrm>
          <a:prstGeom prst="rect">
            <a:avLst/>
          </a:prstGeom>
          <a:ln>
            <a:noFill/>
          </a:ln>
        </p:spPr>
      </p:pic>
      <p:sp>
        <p:nvSpPr>
          <p:cNvPr id="64" name="TextShape 4"/>
          <p:cNvSpPr txBox="1"/>
          <p:nvPr/>
        </p:nvSpPr>
        <p:spPr>
          <a:xfrm rot="21348600">
            <a:off x="-854640" y="3165840"/>
            <a:ext cx="1036800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PROPAGOVANÝ ANEBO JEDINÝ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66" name="TextShape 1"/>
          <p:cNvSpPr txBox="1"/>
          <p:nvPr/>
        </p:nvSpPr>
        <p:spPr>
          <a:xfrm>
            <a:off x="792000" y="676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SHOP 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TextShape 3"/>
          <p:cNvSpPr txBox="1"/>
          <p:nvPr/>
        </p:nvSpPr>
        <p:spPr>
          <a:xfrm>
            <a:off x="360000" y="370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KDE SE SHÁNÍ FRONTA ZÁKAZNÍKŮ?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70" name="TextShape 1"/>
          <p:cNvSpPr txBox="1"/>
          <p:nvPr/>
        </p:nvSpPr>
        <p:spPr>
          <a:xfrm>
            <a:off x="792000" y="676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SHOP 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-323640" y="648000"/>
            <a:ext cx="10818000" cy="716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792000" y="676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SHOP BEZ PROPAGACE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TextShape 3"/>
          <p:cNvSpPr txBox="1"/>
          <p:nvPr/>
        </p:nvSpPr>
        <p:spPr>
          <a:xfrm>
            <a:off x="360000" y="370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JAK V DAVU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POZNAT TY MOJE?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324360" y="-2844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78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324000" y="3240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HLEDEJTE NĚCO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SPOLEČNÉHO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-324360" y="-2232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81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504000" y="3348000"/>
            <a:ext cx="9070920" cy="62712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HLEDEJTE 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TÉMATA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-324360" y="-22320"/>
            <a:ext cx="10439280" cy="783432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502920" y="1879560"/>
            <a:ext cx="90709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342720" indent="-338040" algn="ctr"/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-864000" y="648000"/>
            <a:ext cx="11964960" cy="7164000"/>
          </a:xfrm>
          <a:prstGeom prst="rect">
            <a:avLst/>
          </a:prstGeom>
          <a:ln>
            <a:noFill/>
          </a:ln>
        </p:spPr>
      </p:pic>
      <p:sp>
        <p:nvSpPr>
          <p:cNvPr id="86" name="TextShape 2"/>
          <p:cNvSpPr txBox="1"/>
          <p:nvPr/>
        </p:nvSpPr>
        <p:spPr>
          <a:xfrm>
            <a:off x="4464000" y="576000"/>
            <a:ext cx="5976000" cy="2160000"/>
          </a:xfrm>
          <a:prstGeom prst="rect">
            <a:avLst/>
          </a:prstGeom>
          <a:noFill/>
          <a:ln>
            <a:noFill/>
          </a:ln>
        </p:spPr>
        <p:txBody>
          <a:bodyPr lIns="0" rIns="0" tIns="39240" bIns="0" anchor="ctr"/>
          <a:p>
            <a:pPr algn="ctr">
              <a:lnSpc>
                <a:spcPct val="93000"/>
              </a:lnSpc>
            </a:pPr>
            <a:r>
              <a:rPr b="1" lang="cs-CZ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NAPŘÍKLAD </a:t>
            </a:r>
            <a:r>
              <a:rPr b="1" lang="cs-CZ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cs-CZ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RYBÁŘI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Application>LibreOffice/5.3.0.3$Windows_x86 LibreOffice_project/7074905676c47b82bbcfbea1aeefc84afe1c50e1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2015-11-27T16:55:04Z</dcterms:created>
  <dc:creator>Jakub Hladký</dc:creator>
  <dc:description/>
  <dc:language>cs-CZ</dc:language>
  <cp:lastModifiedBy/>
  <dcterms:modified xsi:type="dcterms:W3CDTF">2017-04-27T12:10:08Z</dcterms:modified>
  <cp:revision>69</cp:revision>
  <dc:subject/>
  <dc:title/>
</cp:coreProperties>
</file>